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B662A-D9C4-4B77-BDB6-AF4C3D7ECC7A}" type="datetimeFigureOut">
              <a:rPr lang="ru-RU" smtClean="0"/>
              <a:t>25.01.2012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0E1C-150E-43E2-BA76-8609F45200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B662A-D9C4-4B77-BDB6-AF4C3D7ECC7A}" type="datetimeFigureOut">
              <a:rPr lang="ru-RU" smtClean="0"/>
              <a:t>25.01.2012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0E1C-150E-43E2-BA76-8609F45200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B662A-D9C4-4B77-BDB6-AF4C3D7ECC7A}" type="datetimeFigureOut">
              <a:rPr lang="ru-RU" smtClean="0"/>
              <a:t>25.01.2012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0E1C-150E-43E2-BA76-8609F4520011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B662A-D9C4-4B77-BDB6-AF4C3D7ECC7A}" type="datetimeFigureOut">
              <a:rPr lang="ru-RU" smtClean="0"/>
              <a:t>25.01.2012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0E1C-150E-43E2-BA76-8609F452001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B662A-D9C4-4B77-BDB6-AF4C3D7ECC7A}" type="datetimeFigureOut">
              <a:rPr lang="ru-RU" smtClean="0"/>
              <a:t>25.01.2012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0E1C-150E-43E2-BA76-8609F45200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B662A-D9C4-4B77-BDB6-AF4C3D7ECC7A}" type="datetimeFigureOut">
              <a:rPr lang="ru-RU" smtClean="0"/>
              <a:t>25.01.2012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0E1C-150E-43E2-BA76-8609F452001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B662A-D9C4-4B77-BDB6-AF4C3D7ECC7A}" type="datetimeFigureOut">
              <a:rPr lang="ru-RU" smtClean="0"/>
              <a:t>25.01.2012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0E1C-150E-43E2-BA76-8609F45200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B662A-D9C4-4B77-BDB6-AF4C3D7ECC7A}" type="datetimeFigureOut">
              <a:rPr lang="ru-RU" smtClean="0"/>
              <a:t>25.01.2012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0E1C-150E-43E2-BA76-8609F45200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B662A-D9C4-4B77-BDB6-AF4C3D7ECC7A}" type="datetimeFigureOut">
              <a:rPr lang="ru-RU" smtClean="0"/>
              <a:t>25.01.2012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0E1C-150E-43E2-BA76-8609F45200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B662A-D9C4-4B77-BDB6-AF4C3D7ECC7A}" type="datetimeFigureOut">
              <a:rPr lang="ru-RU" smtClean="0"/>
              <a:t>25.01.2012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0E1C-150E-43E2-BA76-8609F4520011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B662A-D9C4-4B77-BDB6-AF4C3D7ECC7A}" type="datetimeFigureOut">
              <a:rPr lang="ru-RU" smtClean="0"/>
              <a:t>25.01.2012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F0E1C-150E-43E2-BA76-8609F452001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37B662A-D9C4-4B77-BDB6-AF4C3D7ECC7A}" type="datetimeFigureOut">
              <a:rPr lang="ru-RU" smtClean="0"/>
              <a:t>25.01.2012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B8F0E1C-150E-43E2-BA76-8609F452001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Циркуль и линейка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Автор: Куницына Е.Л.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854750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Можно ли построить треугольник по стороне и двум прилегающим к нему углу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Проблемный вопрос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9667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Сколько решений имеет поставленная задача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исследования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57851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построить сторону, равную данной</a:t>
            </a:r>
          </a:p>
          <a:p>
            <a:r>
              <a:rPr lang="ru-RU" dirty="0" smtClean="0"/>
              <a:t>Как построить углы, равные данным</a:t>
            </a:r>
          </a:p>
          <a:p>
            <a:r>
              <a:rPr lang="ru-RU" dirty="0" smtClean="0"/>
              <a:t>Будет ли построенный треугольник искомым</a:t>
            </a:r>
          </a:p>
          <a:p>
            <a:r>
              <a:rPr lang="ru-RU" dirty="0" smtClean="0"/>
              <a:t>Сколько таких треугольников можно построить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Ход  исследования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03469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 flipV="1">
            <a:off x="2339752" y="4509120"/>
            <a:ext cx="4536504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V="1">
            <a:off x="2339752" y="2420888"/>
            <a:ext cx="2952328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 flipV="1">
            <a:off x="4283968" y="2636912"/>
            <a:ext cx="2592288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Дуга 8"/>
          <p:cNvSpPr/>
          <p:nvPr/>
        </p:nvSpPr>
        <p:spPr>
          <a:xfrm>
            <a:off x="3347864" y="3501008"/>
            <a:ext cx="936104" cy="208823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уга 10"/>
          <p:cNvSpPr/>
          <p:nvPr/>
        </p:nvSpPr>
        <p:spPr>
          <a:xfrm>
            <a:off x="5292080" y="3356992"/>
            <a:ext cx="1656184" cy="1872208"/>
          </a:xfrm>
          <a:prstGeom prst="arc">
            <a:avLst>
              <a:gd name="adj1" fmla="val 6217397"/>
              <a:gd name="adj2" fmla="val 1754678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04063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1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Треугольник построить нельзя, если даны два тупых угла; два прямых угла; прямой и тупой угол</a:t>
            </a:r>
          </a:p>
          <a:p>
            <a:r>
              <a:rPr lang="ru-RU" dirty="0" smtClean="0"/>
              <a:t>Треугольник можно построить если даны два острых угла; острый и прямой угол; острый и тупой угол</a:t>
            </a:r>
          </a:p>
          <a:p>
            <a:r>
              <a:rPr lang="ru-RU" dirty="0" smtClean="0"/>
              <a:t>Можно построить два таких треугольника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8515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34</TotalTime>
  <Words>95</Words>
  <Application>Microsoft Office PowerPoint</Application>
  <PresentationFormat>Экран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Волна</vt:lpstr>
      <vt:lpstr>Циркуль и линейка</vt:lpstr>
      <vt:lpstr>Проблемный вопрос</vt:lpstr>
      <vt:lpstr>Цель исследования</vt:lpstr>
      <vt:lpstr>Ход  исследования</vt:lpstr>
      <vt:lpstr>Презентация PowerPoint</vt:lpstr>
      <vt:lpstr>выводы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Циркуль и линейка</dc:title>
  <dc:creator>Елизавета</dc:creator>
  <cp:lastModifiedBy>Елизавета</cp:lastModifiedBy>
  <cp:revision>4</cp:revision>
  <dcterms:created xsi:type="dcterms:W3CDTF">2012-01-24T20:21:03Z</dcterms:created>
  <dcterms:modified xsi:type="dcterms:W3CDTF">2012-01-24T20:55:31Z</dcterms:modified>
</cp:coreProperties>
</file>